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4" r:id="rId6"/>
    <p:sldId id="263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89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6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hian Salas" userId="5aa252990e6d32cb" providerId="LiveId" clId="{086475BD-9523-4E44-A188-90A0436004B1}"/>
    <pc:docChg chg="undo custSel delSld modSld">
      <pc:chgData name="Cristhian Salas" userId="5aa252990e6d32cb" providerId="LiveId" clId="{086475BD-9523-4E44-A188-90A0436004B1}" dt="2026-07-29T23:32:19.655" v="1065" actId="20577"/>
      <pc:docMkLst>
        <pc:docMk/>
      </pc:docMkLst>
      <pc:sldChg chg="modSp mod">
        <pc:chgData name="Cristhian Salas" userId="5aa252990e6d32cb" providerId="LiveId" clId="{086475BD-9523-4E44-A188-90A0436004B1}" dt="2026-07-29T23:06:15.687" v="212" actId="20577"/>
        <pc:sldMkLst>
          <pc:docMk/>
          <pc:sldMk cId="3703950976" sldId="256"/>
        </pc:sldMkLst>
        <pc:spChg chg="mod">
          <ac:chgData name="Cristhian Salas" userId="5aa252990e6d32cb" providerId="LiveId" clId="{086475BD-9523-4E44-A188-90A0436004B1}" dt="2026-07-29T23:06:15.687" v="212" actId="20577"/>
          <ac:spMkLst>
            <pc:docMk/>
            <pc:sldMk cId="3703950976" sldId="256"/>
            <ac:spMk id="10" creationId="{EFAF9AE5-0958-A964-C577-26C1689ECD65}"/>
          </ac:spMkLst>
        </pc:spChg>
      </pc:sldChg>
      <pc:sldChg chg="modSp mod">
        <pc:chgData name="Cristhian Salas" userId="5aa252990e6d32cb" providerId="LiveId" clId="{086475BD-9523-4E44-A188-90A0436004B1}" dt="2026-07-29T23:13:27.949" v="723" actId="20577"/>
        <pc:sldMkLst>
          <pc:docMk/>
          <pc:sldMk cId="2498387978" sldId="257"/>
        </pc:sldMkLst>
        <pc:spChg chg="mod">
          <ac:chgData name="Cristhian Salas" userId="5aa252990e6d32cb" providerId="LiveId" clId="{086475BD-9523-4E44-A188-90A0436004B1}" dt="2026-07-29T23:13:27.949" v="723" actId="20577"/>
          <ac:spMkLst>
            <pc:docMk/>
            <pc:sldMk cId="2498387978" sldId="257"/>
            <ac:spMk id="10" creationId="{25617815-725F-C728-D228-51E1E7DDC64B}"/>
          </ac:spMkLst>
        </pc:spChg>
      </pc:sldChg>
      <pc:sldChg chg="delSp modSp mod">
        <pc:chgData name="Cristhian Salas" userId="5aa252990e6d32cb" providerId="LiveId" clId="{086475BD-9523-4E44-A188-90A0436004B1}" dt="2026-07-29T23:22:39.775" v="790" actId="207"/>
        <pc:sldMkLst>
          <pc:docMk/>
          <pc:sldMk cId="648246228" sldId="258"/>
        </pc:sldMkLst>
        <pc:spChg chg="mod">
          <ac:chgData name="Cristhian Salas" userId="5aa252990e6d32cb" providerId="LiveId" clId="{086475BD-9523-4E44-A188-90A0436004B1}" dt="2026-07-29T23:22:39.775" v="790" actId="207"/>
          <ac:spMkLst>
            <pc:docMk/>
            <pc:sldMk cId="648246228" sldId="258"/>
            <ac:spMk id="10" creationId="{FC6AEF1E-9D98-6E4A-8EE0-3A89A68386DF}"/>
          </ac:spMkLst>
        </pc:spChg>
        <pc:picChg chg="del">
          <ac:chgData name="Cristhian Salas" userId="5aa252990e6d32cb" providerId="LiveId" clId="{086475BD-9523-4E44-A188-90A0436004B1}" dt="2026-07-29T23:13:47.200" v="724" actId="478"/>
          <ac:picMkLst>
            <pc:docMk/>
            <pc:sldMk cId="648246228" sldId="258"/>
            <ac:picMk id="5" creationId="{ABE5F744-8CD5-095B-F627-37B0884A472C}"/>
          </ac:picMkLst>
        </pc:picChg>
      </pc:sldChg>
      <pc:sldChg chg="addSp modSp mod">
        <pc:chgData name="Cristhian Salas" userId="5aa252990e6d32cb" providerId="LiveId" clId="{086475BD-9523-4E44-A188-90A0436004B1}" dt="2026-07-29T23:29:32.397" v="981" actId="20577"/>
        <pc:sldMkLst>
          <pc:docMk/>
          <pc:sldMk cId="542245169" sldId="259"/>
        </pc:sldMkLst>
        <pc:spChg chg="mod">
          <ac:chgData name="Cristhian Salas" userId="5aa252990e6d32cb" providerId="LiveId" clId="{086475BD-9523-4E44-A188-90A0436004B1}" dt="2026-07-29T23:29:32.397" v="981" actId="20577"/>
          <ac:spMkLst>
            <pc:docMk/>
            <pc:sldMk cId="542245169" sldId="259"/>
            <ac:spMk id="10" creationId="{4D87BC23-8312-3169-4012-52B06B0A032F}"/>
          </ac:spMkLst>
        </pc:spChg>
        <pc:picChg chg="add mod">
          <ac:chgData name="Cristhian Salas" userId="5aa252990e6d32cb" providerId="LiveId" clId="{086475BD-9523-4E44-A188-90A0436004B1}" dt="2026-07-29T23:25:45.689" v="828" actId="1076"/>
          <ac:picMkLst>
            <pc:docMk/>
            <pc:sldMk cId="542245169" sldId="259"/>
            <ac:picMk id="5" creationId="{CFDF5803-854E-5648-D26B-17630C7F2CC0}"/>
          </ac:picMkLst>
        </pc:picChg>
      </pc:sldChg>
      <pc:sldChg chg="modSp del mod">
        <pc:chgData name="Cristhian Salas" userId="5aa252990e6d32cb" providerId="LiveId" clId="{086475BD-9523-4E44-A188-90A0436004B1}" dt="2026-07-29T23:30:47.707" v="988" actId="2696"/>
        <pc:sldMkLst>
          <pc:docMk/>
          <pc:sldMk cId="621263017" sldId="260"/>
        </pc:sldMkLst>
        <pc:spChg chg="mod">
          <ac:chgData name="Cristhian Salas" userId="5aa252990e6d32cb" providerId="LiveId" clId="{086475BD-9523-4E44-A188-90A0436004B1}" dt="2026-07-29T23:30:00.516" v="982" actId="6549"/>
          <ac:spMkLst>
            <pc:docMk/>
            <pc:sldMk cId="621263017" sldId="260"/>
            <ac:spMk id="10" creationId="{B9BA434E-7226-2112-D47F-992E9BAC499F}"/>
          </ac:spMkLst>
        </pc:spChg>
      </pc:sldChg>
      <pc:sldChg chg="delSp modSp del mod">
        <pc:chgData name="Cristhian Salas" userId="5aa252990e6d32cb" providerId="LiveId" clId="{086475BD-9523-4E44-A188-90A0436004B1}" dt="2026-07-29T23:30:42.933" v="987" actId="2696"/>
        <pc:sldMkLst>
          <pc:docMk/>
          <pc:sldMk cId="3628917412" sldId="261"/>
        </pc:sldMkLst>
        <pc:spChg chg="mod">
          <ac:chgData name="Cristhian Salas" userId="5aa252990e6d32cb" providerId="LiveId" clId="{086475BD-9523-4E44-A188-90A0436004B1}" dt="2026-07-29T23:30:08.270" v="983" actId="6549"/>
          <ac:spMkLst>
            <pc:docMk/>
            <pc:sldMk cId="3628917412" sldId="261"/>
            <ac:spMk id="10" creationId="{01F5AE51-DAB8-0F6C-0262-B09C2816F7E2}"/>
          </ac:spMkLst>
        </pc:spChg>
        <pc:picChg chg="del">
          <ac:chgData name="Cristhian Salas" userId="5aa252990e6d32cb" providerId="LiveId" clId="{086475BD-9523-4E44-A188-90A0436004B1}" dt="2026-07-29T23:30:10.849" v="984" actId="478"/>
          <ac:picMkLst>
            <pc:docMk/>
            <pc:sldMk cId="3628917412" sldId="261"/>
            <ac:picMk id="5" creationId="{F6F22665-CA9B-1F6E-EC87-3E2EEBE85FE1}"/>
          </ac:picMkLst>
        </pc:picChg>
      </pc:sldChg>
      <pc:sldChg chg="delSp modSp del mod">
        <pc:chgData name="Cristhian Salas" userId="5aa252990e6d32cb" providerId="LiveId" clId="{086475BD-9523-4E44-A188-90A0436004B1}" dt="2026-07-29T23:30:51.434" v="989" actId="2696"/>
        <pc:sldMkLst>
          <pc:docMk/>
          <pc:sldMk cId="2960953906" sldId="262"/>
        </pc:sldMkLst>
        <pc:spChg chg="mod">
          <ac:chgData name="Cristhian Salas" userId="5aa252990e6d32cb" providerId="LiveId" clId="{086475BD-9523-4E44-A188-90A0436004B1}" dt="2026-07-29T23:30:17.189" v="985" actId="6549"/>
          <ac:spMkLst>
            <pc:docMk/>
            <pc:sldMk cId="2960953906" sldId="262"/>
            <ac:spMk id="10" creationId="{F9A0AE9B-8154-8347-67CC-4B4DFB53CEE2}"/>
          </ac:spMkLst>
        </pc:spChg>
        <pc:picChg chg="del">
          <ac:chgData name="Cristhian Salas" userId="5aa252990e6d32cb" providerId="LiveId" clId="{086475BD-9523-4E44-A188-90A0436004B1}" dt="2026-07-29T23:30:19.529" v="986" actId="478"/>
          <ac:picMkLst>
            <pc:docMk/>
            <pc:sldMk cId="2960953906" sldId="262"/>
            <ac:picMk id="8" creationId="{EF03AB38-2BF6-EBAC-9B5A-5FEC2C1C9023}"/>
          </ac:picMkLst>
        </pc:picChg>
      </pc:sldChg>
      <pc:sldChg chg="modSp mod">
        <pc:chgData name="Cristhian Salas" userId="5aa252990e6d32cb" providerId="LiveId" clId="{086475BD-9523-4E44-A188-90A0436004B1}" dt="2026-07-29T23:32:19.655" v="1065" actId="20577"/>
        <pc:sldMkLst>
          <pc:docMk/>
          <pc:sldMk cId="2888575732" sldId="264"/>
        </pc:sldMkLst>
        <pc:spChg chg="mod">
          <ac:chgData name="Cristhian Salas" userId="5aa252990e6d32cb" providerId="LiveId" clId="{086475BD-9523-4E44-A188-90A0436004B1}" dt="2026-07-29T23:32:19.655" v="1065" actId="20577"/>
          <ac:spMkLst>
            <pc:docMk/>
            <pc:sldMk cId="2888575732" sldId="264"/>
            <ac:spMk id="10" creationId="{46B7A196-0B7A-4BF0-D849-1C613B4C2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862C7-EDA5-425D-93F7-CC1D0237FCE7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2D949-22E9-4AB7-9F9B-41BA50204E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3028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2B3374-ACA5-5E71-20AA-B3900D57B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E4EAC29-909F-7470-2B95-6863D46B2B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243B03-B1A2-6DC1-601F-D60415AF5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9EACD9-D5E7-BFDA-072E-C232A8C90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AAC277-DF75-0AD0-D3E5-67742E900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028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CCA887-EF0F-0277-CE94-DB846DD2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A106A2C-5DB3-A49F-6D4C-79AC101F6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61063B-8435-281F-3749-53A5D8A98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14BF1B-6303-3E3C-0526-66DB9E731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EDE4CB-6E58-03C5-353B-D2D834D0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112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457D73-89BF-7324-F7AF-7C2115974D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C1426E-5951-30DF-2C21-08B9DDBC3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DF06B1-A47B-D268-E491-1C6C4CD2F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EEA7FA-2A44-59C9-EA00-FCE5479F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70068-7924-486B-9698-27577B16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639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6AFD7F-E37E-2BBC-4D57-0CE4DCC84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404C3D-688B-0FD7-B8D6-3AA06FB05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CBC0B4-96F1-A434-DA1B-FDD504D5D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87B8B0-0E11-15E9-D63F-2C40F4575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0BACD2-7AF7-90F5-6997-980EF922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321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99648E-CBB2-C2AC-5C00-4E3C2208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64C1F4-7612-E76D-5B18-330802118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11FC7F-FD7A-2B3A-27AC-BF2D4E5F4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23A8D1-7FB5-E25B-E6B2-8F999B53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664ADB-92F2-0F80-F64B-C8C34A8E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9909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1E5AF7-0147-572E-7AB2-8DC6DF1A8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D63E02-5DDE-F93D-79FD-BE4B4332A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B6167E-B9EA-8771-A005-8268FB3EC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2E8727-9339-F06C-6826-7D9440F9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21A786-6421-AD7A-45D3-E96E95C0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B03AE9-756C-7B6F-6B84-AD9B6A5D9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98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320AF-9477-ABEA-8C45-5988E95C9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4862C6-3DA8-2896-E3A1-161766DD1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CB08E66-527E-1B4F-3889-EC8C1D2F6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1433561-754C-ED7A-3280-9B3EAB7E36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8078947-A097-C84E-BDA7-A4D0D294E0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A632F80-9103-2D41-AF93-FC7F861D0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228AA69-D2F1-D05B-6B3E-7D49ECA2C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7E0FC83-C677-1988-BC12-D52BBA3EA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231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A9B9BF-4A61-C515-A907-2A02E256C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254059-5D7F-1AD5-F7F0-70CA98332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131D88-8365-15AC-5EC2-8DD29DDE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6E9B4C-F4C0-5F3C-D16B-373457899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014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168FC87-5276-866A-6888-346E5635B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BDB5A47-B93F-38E2-21D3-47A42EF7A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91A2037-59DA-6449-77F0-059191490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208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8BF511-1B11-EE0A-EE01-1B967884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0426A5-8FDC-A65B-26F6-8408D6879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09B4E0-1060-9326-B473-4676C9B0C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633BBA-64E2-B076-D799-B18262CDB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9EB0DB-C909-F57A-F766-3D5777ACA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738371-0B90-E333-92FD-3EB4DDF63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5743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B8C3A-2E9E-AA48-DF77-728B7A4C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00C90B1-52CC-73E1-2CC5-8569B942FC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1B4414-F407-0345-79AB-BA4EE6551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C4435D-07E3-C66C-6C46-591C38451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E8BEDB-640E-D1F1-82B3-C71B0249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3087B7-6D34-A700-E02D-89B68A7D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957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22CD5BD-0B20-366F-349E-268BBF05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5E7A7E-B925-F838-49E2-490E0C87E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68EDE8-3A44-CB83-FB8B-768011EAA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628CF6-CFA7-4DCF-B7DA-23FC6BF4DF4F}" type="datetimeFigureOut">
              <a:rPr lang="es-CO" smtClean="0"/>
              <a:t>1/08/2026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B55F0A-0B10-6A9D-9F3B-C1D44A8067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ABA396-E29E-6400-B1B0-3B7704CF5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094C38-094D-446E-A491-72B02E838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280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EFAF9AE5-0958-A964-C577-26C1689ECD65}"/>
              </a:ext>
            </a:extLst>
          </p:cNvPr>
          <p:cNvSpPr/>
          <p:nvPr/>
        </p:nvSpPr>
        <p:spPr>
          <a:xfrm>
            <a:off x="678426" y="1457069"/>
            <a:ext cx="10835148" cy="5400931"/>
          </a:xfrm>
          <a:prstGeom prst="roundRect">
            <a:avLst>
              <a:gd name="adj" fmla="val 6350"/>
            </a:avLst>
          </a:prstGeom>
          <a:gradFill>
            <a:gsLst>
              <a:gs pos="78000">
                <a:schemeClr val="bg1">
                  <a:lumMod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  <a:r>
              <a:rPr lang="es-ES" dirty="0">
                <a:solidFill>
                  <a:schemeClr val="tx1"/>
                </a:solidFill>
              </a:rPr>
              <a:t>La espiritualidad conyugal no es simplemente rezar juntos, sino la manera específica de vivir el seguimiento a Jesús desde la realidad del matrimonio.</a:t>
            </a:r>
            <a:r>
              <a:rPr lang="es-CO" dirty="0">
                <a:solidFill>
                  <a:schemeClr val="tx1"/>
                </a:solidFill>
              </a:rPr>
              <a:t> Es el arte de santificarse en y por el sacramento del Matrimonio, para descubrir el modo como la presencia del Espíritu Santo transforma las vidas, dándoles fuerza para ser mejores esposos, viviendo su vocación de bautizados y amándose mutuamente.</a:t>
            </a:r>
            <a:r>
              <a:rPr lang="es-CO" dirty="0"/>
              <a:t>.</a:t>
            </a:r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143994B-624D-F875-87D8-E35110900CAB}"/>
              </a:ext>
            </a:extLst>
          </p:cNvPr>
          <p:cNvSpPr/>
          <p:nvPr/>
        </p:nvSpPr>
        <p:spPr>
          <a:xfrm>
            <a:off x="0" y="0"/>
            <a:ext cx="12192000" cy="1231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s-MX" sz="2400" b="1" i="0" dirty="0">
                <a:solidFill>
                  <a:srgbClr val="2C3E50"/>
                </a:solidFill>
                <a:effectLst/>
                <a:latin typeface="+mj-lt"/>
              </a:rPr>
              <a:t>El Taller de la Familia</a:t>
            </a:r>
          </a:p>
          <a:p>
            <a:pPr algn="ctr">
              <a:buNone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Para construir el hogar</a:t>
            </a:r>
            <a:endParaRPr lang="es-MX" i="0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6" name="Imagen 5" descr="Una torre con un reloj en lo alto de una casa&#10;&#10;El contenido generado por IA puede ser incorrecto.">
            <a:extLst>
              <a:ext uri="{FF2B5EF4-FFF2-40B4-BE49-F238E27FC236}">
                <a16:creationId xmlns:a16="http://schemas.microsoft.com/office/drawing/2014/main" id="{4DE9A806-A467-19A2-8D8B-FB760DFEB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6" y="225502"/>
            <a:ext cx="1216976" cy="811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Logotipo&#10;&#10;Descripción generada automáticamente">
            <a:extLst>
              <a:ext uri="{FF2B5EF4-FFF2-40B4-BE49-F238E27FC236}">
                <a16:creationId xmlns:a16="http://schemas.microsoft.com/office/drawing/2014/main" id="{5975EC60-D4F0-88BD-14A8-53C9A7653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91" y="5864498"/>
            <a:ext cx="896217" cy="900096"/>
          </a:xfrm>
          <a:prstGeom prst="rect">
            <a:avLst/>
          </a:prstGeom>
        </p:spPr>
      </p:pic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F8BBBE89-B64E-8C1B-0636-000C0214FE67}"/>
              </a:ext>
            </a:extLst>
          </p:cNvPr>
          <p:cNvSpPr/>
          <p:nvPr/>
        </p:nvSpPr>
        <p:spPr>
          <a:xfrm>
            <a:off x="5527084" y="1019551"/>
            <a:ext cx="1323882" cy="373626"/>
          </a:xfrm>
          <a:prstGeom prst="flowChartTermina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+mj-lt"/>
              </a:rPr>
              <a:t>Tema #10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FCE004F-E3B2-5EAA-FC5E-50AC6087C139}"/>
              </a:ext>
            </a:extLst>
          </p:cNvPr>
          <p:cNvCxnSpPr/>
          <p:nvPr/>
        </p:nvCxnSpPr>
        <p:spPr>
          <a:xfrm>
            <a:off x="1477603" y="1871512"/>
            <a:ext cx="9252155" cy="0"/>
          </a:xfrm>
          <a:prstGeom prst="line">
            <a:avLst/>
          </a:prstGeom>
          <a:ln cmpd="thinThick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DC2BF98-2A50-3D7F-5EA2-01BE232F5C91}"/>
              </a:ext>
            </a:extLst>
          </p:cNvPr>
          <p:cNvSpPr txBox="1"/>
          <p:nvPr/>
        </p:nvSpPr>
        <p:spPr>
          <a:xfrm>
            <a:off x="1477603" y="1488053"/>
            <a:ext cx="92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2C3E50"/>
                </a:solidFill>
                <a:latin typeface="+mj-lt"/>
              </a:rPr>
              <a:t>E</a:t>
            </a:r>
            <a:r>
              <a:rPr lang="es-CO" b="1" dirty="0">
                <a:solidFill>
                  <a:srgbClr val="2C3E50"/>
                </a:solidFill>
                <a:latin typeface="+mj-lt"/>
              </a:rPr>
              <a:t>SPIRITUALIDAD CONYUGAL</a:t>
            </a: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90A951ED-520A-C1C9-0707-9B4C55ED5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20135"/>
            <a:ext cx="1150374" cy="1046901"/>
          </a:xfrm>
          <a:prstGeom prst="rect">
            <a:avLst/>
          </a:prstGeom>
        </p:spPr>
      </p:pic>
      <p:pic>
        <p:nvPicPr>
          <p:cNvPr id="5" name="Imagen 4" descr="Dibujo de una persona&#10;&#10;El contenido generado por IA puede ser incorrecto.">
            <a:extLst>
              <a:ext uri="{FF2B5EF4-FFF2-40B4-BE49-F238E27FC236}">
                <a16:creationId xmlns:a16="http://schemas.microsoft.com/office/drawing/2014/main" id="{4F662C34-8F86-405D-EE0C-1443740524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0888" y="3309760"/>
            <a:ext cx="3105583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50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60EAAB-B8CC-441B-BD8C-DFB9929D7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D87BC23-8312-3169-4012-52B06B0A032F}"/>
              </a:ext>
            </a:extLst>
          </p:cNvPr>
          <p:cNvSpPr/>
          <p:nvPr/>
        </p:nvSpPr>
        <p:spPr>
          <a:xfrm>
            <a:off x="678425" y="1488053"/>
            <a:ext cx="10835148" cy="5400931"/>
          </a:xfrm>
          <a:prstGeom prst="roundRect">
            <a:avLst>
              <a:gd name="adj" fmla="val 6350"/>
            </a:avLst>
          </a:prstGeom>
          <a:gradFill>
            <a:gsLst>
              <a:gs pos="78000">
                <a:schemeClr val="bg1">
                  <a:lumMod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LECTURAS BIBLICAS</a:t>
            </a: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Juan 14,15-17. </a:t>
            </a:r>
          </a:p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                     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                          Cantar de los Cantares 8, 6.</a:t>
            </a:r>
          </a:p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         Romanos 12, 1. 9-18</a:t>
            </a:r>
          </a:p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dirty="0"/>
              <a:t>..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07767F1-13B7-BFCF-C1CA-00A480477103}"/>
              </a:ext>
            </a:extLst>
          </p:cNvPr>
          <p:cNvSpPr/>
          <p:nvPr/>
        </p:nvSpPr>
        <p:spPr>
          <a:xfrm>
            <a:off x="0" y="0"/>
            <a:ext cx="12192000" cy="1231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s-MX" sz="2400" b="1" i="0" dirty="0">
                <a:solidFill>
                  <a:srgbClr val="2C3E50"/>
                </a:solidFill>
                <a:effectLst/>
                <a:latin typeface="+mj-lt"/>
              </a:rPr>
              <a:t>El Taller de la Familia</a:t>
            </a:r>
          </a:p>
          <a:p>
            <a:pPr algn="ctr">
              <a:buNone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Para construir el hogar</a:t>
            </a:r>
            <a:endParaRPr lang="es-MX" i="0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6" name="Imagen 5" descr="Una torre con un reloj en lo alto de una casa&#10;&#10;El contenido generado por IA puede ser incorrecto.">
            <a:extLst>
              <a:ext uri="{FF2B5EF4-FFF2-40B4-BE49-F238E27FC236}">
                <a16:creationId xmlns:a16="http://schemas.microsoft.com/office/drawing/2014/main" id="{C78AAC19-188A-0CDB-1E5E-36727AEB3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6" y="225502"/>
            <a:ext cx="1216976" cy="811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Logotipo&#10;&#10;Descripción generada automáticamente">
            <a:extLst>
              <a:ext uri="{FF2B5EF4-FFF2-40B4-BE49-F238E27FC236}">
                <a16:creationId xmlns:a16="http://schemas.microsoft.com/office/drawing/2014/main" id="{ADC6C792-570D-197C-0FB6-95A9360F1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91" y="5864498"/>
            <a:ext cx="896217" cy="900096"/>
          </a:xfrm>
          <a:prstGeom prst="rect">
            <a:avLst/>
          </a:prstGeom>
        </p:spPr>
      </p:pic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A9C5C558-D3EA-E370-3BC5-AE691EEC5301}"/>
              </a:ext>
            </a:extLst>
          </p:cNvPr>
          <p:cNvSpPr/>
          <p:nvPr/>
        </p:nvSpPr>
        <p:spPr>
          <a:xfrm>
            <a:off x="5527084" y="1019551"/>
            <a:ext cx="1323882" cy="373626"/>
          </a:xfrm>
          <a:prstGeom prst="flowChartTermina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+mj-lt"/>
              </a:rPr>
              <a:t>Tema #10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6C22347-C34E-FD07-4D85-0A7FB0CCA38B}"/>
              </a:ext>
            </a:extLst>
          </p:cNvPr>
          <p:cNvCxnSpPr/>
          <p:nvPr/>
        </p:nvCxnSpPr>
        <p:spPr>
          <a:xfrm>
            <a:off x="1477603" y="1871512"/>
            <a:ext cx="9252155" cy="0"/>
          </a:xfrm>
          <a:prstGeom prst="line">
            <a:avLst/>
          </a:prstGeom>
          <a:ln cmpd="thinThick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41C500C-8244-49D8-FD54-5CFCE6887F93}"/>
              </a:ext>
            </a:extLst>
          </p:cNvPr>
          <p:cNvSpPr txBox="1"/>
          <p:nvPr/>
        </p:nvSpPr>
        <p:spPr>
          <a:xfrm>
            <a:off x="1477603" y="1488053"/>
            <a:ext cx="92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2C3E50"/>
                </a:solidFill>
                <a:latin typeface="+mj-lt"/>
              </a:rPr>
              <a:t>E</a:t>
            </a:r>
            <a:r>
              <a:rPr lang="es-CO" b="1" dirty="0">
                <a:solidFill>
                  <a:srgbClr val="2C3E50"/>
                </a:solidFill>
                <a:latin typeface="+mj-lt"/>
              </a:rPr>
              <a:t>SPIRITUALIDAD CONYUGAL</a:t>
            </a: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9FB130AF-3F71-62BB-2843-582E9509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20135"/>
            <a:ext cx="1150374" cy="104690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DF5803-854E-5648-D26B-17630C7F2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797" y="2768420"/>
            <a:ext cx="1622085" cy="2451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2245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BAC78E-D82E-381E-49B1-D0D167A17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5617815-725F-C728-D228-51E1E7DDC64B}"/>
              </a:ext>
            </a:extLst>
          </p:cNvPr>
          <p:cNvSpPr/>
          <p:nvPr/>
        </p:nvSpPr>
        <p:spPr>
          <a:xfrm>
            <a:off x="678425" y="1488053"/>
            <a:ext cx="10835148" cy="5400931"/>
          </a:xfrm>
          <a:prstGeom prst="roundRect">
            <a:avLst>
              <a:gd name="adj" fmla="val 6350"/>
            </a:avLst>
          </a:prstGeom>
          <a:gradFill>
            <a:gsLst>
              <a:gs pos="78000">
                <a:schemeClr val="bg1">
                  <a:lumMod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endParaRPr lang="es-CO" b="1" dirty="0">
              <a:solidFill>
                <a:schemeClr val="tx1"/>
              </a:solidFill>
            </a:endParaRP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ASPECTOS ESCENCIALES</a:t>
            </a:r>
          </a:p>
          <a:p>
            <a:endParaRPr lang="es-CO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s-CO" dirty="0">
                <a:solidFill>
                  <a:schemeClr val="tx1"/>
                </a:solidFill>
              </a:rPr>
              <a:t>Hacer que Cristo sea la fuente del amor de los esposos. Él está en medio de la vida de los esposos, presente en la Eucaristía y demás Sacramentos en la Palabra leída y meditada en familia, en las acciones de caridad que se tienen unos con otros.</a:t>
            </a:r>
            <a:r>
              <a:rPr lang="es-ES" b="1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AutoNum type="arabicPeriod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s-CO" dirty="0">
                <a:solidFill>
                  <a:schemeClr val="tx1"/>
                </a:solidFill>
              </a:rPr>
              <a:t>Nuestra vida está orientada por los valores del espíritu, los cuales están anunciados en el Evangelio. Algunos de ellos son: la compasión, la Humildad, la bondad, la mansedumbre, la paciencia y el perdón (Col. 3,12-14)</a:t>
            </a:r>
          </a:p>
          <a:p>
            <a:pPr marL="342900" indent="-342900">
              <a:buAutoNum type="arabicPeriod"/>
            </a:pPr>
            <a:endParaRPr lang="es-CO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s-CO" dirty="0">
                <a:solidFill>
                  <a:schemeClr val="tx1"/>
                </a:solidFill>
              </a:rPr>
              <a:t>La espiritualidad Conyugal es un proceso dinámico, consciente, continuo, que tiende a la perfección de la vida cristiana. Para realizar este proceso se requiere un amor profundo a Dios, disciplina y constancia, además de la práctica de la oración personal y conyugal, la escucha de la Palabra, la Eucaristía, el diálogo conyugal de corazón que nos ayuden en este camino de revisión personal y propósito de cambio. </a:t>
            </a:r>
            <a:endParaRPr lang="es-CO" b="1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36A43B3-35FB-224C-E056-F71EE3DE3897}"/>
              </a:ext>
            </a:extLst>
          </p:cNvPr>
          <p:cNvSpPr/>
          <p:nvPr/>
        </p:nvSpPr>
        <p:spPr>
          <a:xfrm>
            <a:off x="0" y="0"/>
            <a:ext cx="12192000" cy="1231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s-MX" sz="2400" b="1" i="0" dirty="0">
                <a:solidFill>
                  <a:srgbClr val="2C3E50"/>
                </a:solidFill>
                <a:effectLst/>
                <a:latin typeface="+mj-lt"/>
              </a:rPr>
              <a:t>El Taller de la Familia</a:t>
            </a:r>
          </a:p>
          <a:p>
            <a:pPr algn="ctr">
              <a:buNone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Para construir el hogar</a:t>
            </a:r>
            <a:endParaRPr lang="es-MX" i="0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6" name="Imagen 5" descr="Una torre con un reloj en lo alto de una casa&#10;&#10;El contenido generado por IA puede ser incorrecto.">
            <a:extLst>
              <a:ext uri="{FF2B5EF4-FFF2-40B4-BE49-F238E27FC236}">
                <a16:creationId xmlns:a16="http://schemas.microsoft.com/office/drawing/2014/main" id="{A914171F-8644-27B7-55C5-CB35805F9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6" y="225502"/>
            <a:ext cx="1216976" cy="811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Logotipo&#10;&#10;Descripción generada automáticamente">
            <a:extLst>
              <a:ext uri="{FF2B5EF4-FFF2-40B4-BE49-F238E27FC236}">
                <a16:creationId xmlns:a16="http://schemas.microsoft.com/office/drawing/2014/main" id="{DA58FB78-1A51-6F5B-1876-8E51F5C02E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91" y="5864498"/>
            <a:ext cx="896217" cy="900096"/>
          </a:xfrm>
          <a:prstGeom prst="rect">
            <a:avLst/>
          </a:prstGeom>
        </p:spPr>
      </p:pic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0FCE4492-2B6A-48EE-CFAF-6BF68BDE8B3A}"/>
              </a:ext>
            </a:extLst>
          </p:cNvPr>
          <p:cNvSpPr/>
          <p:nvPr/>
        </p:nvSpPr>
        <p:spPr>
          <a:xfrm>
            <a:off x="5527084" y="1019551"/>
            <a:ext cx="1323882" cy="373626"/>
          </a:xfrm>
          <a:prstGeom prst="flowChartTermina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+mj-lt"/>
              </a:rPr>
              <a:t>Tema #10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65396E1-52B8-847C-EDF9-F57675A58AA1}"/>
              </a:ext>
            </a:extLst>
          </p:cNvPr>
          <p:cNvCxnSpPr/>
          <p:nvPr/>
        </p:nvCxnSpPr>
        <p:spPr>
          <a:xfrm>
            <a:off x="1477603" y="1871512"/>
            <a:ext cx="9252155" cy="0"/>
          </a:xfrm>
          <a:prstGeom prst="line">
            <a:avLst/>
          </a:prstGeom>
          <a:ln cmpd="thinThick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AB442DB-FC8B-61E4-BCD9-B3667F9B5A69}"/>
              </a:ext>
            </a:extLst>
          </p:cNvPr>
          <p:cNvSpPr txBox="1"/>
          <p:nvPr/>
        </p:nvSpPr>
        <p:spPr>
          <a:xfrm>
            <a:off x="1477603" y="1488053"/>
            <a:ext cx="92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2C3E50"/>
                </a:solidFill>
                <a:latin typeface="+mj-lt"/>
              </a:rPr>
              <a:t>E</a:t>
            </a:r>
            <a:r>
              <a:rPr lang="es-CO" b="1" dirty="0">
                <a:solidFill>
                  <a:srgbClr val="2C3E50"/>
                </a:solidFill>
                <a:latin typeface="+mj-lt"/>
              </a:rPr>
              <a:t>SPIRITUALIDAD CONYUGAL</a:t>
            </a: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47E6FF23-10FD-7DA8-7AE7-DC2373003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20135"/>
            <a:ext cx="1150374" cy="10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87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C05F56-58ED-F222-8368-85DE86877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FC6AEF1E-9D98-6E4A-8EE0-3A89A68386DF}"/>
              </a:ext>
            </a:extLst>
          </p:cNvPr>
          <p:cNvSpPr/>
          <p:nvPr/>
        </p:nvSpPr>
        <p:spPr>
          <a:xfrm>
            <a:off x="678425" y="1488053"/>
            <a:ext cx="10835148" cy="5400931"/>
          </a:xfrm>
          <a:prstGeom prst="roundRect">
            <a:avLst>
              <a:gd name="adj" fmla="val 6350"/>
            </a:avLst>
          </a:prstGeom>
          <a:gradFill>
            <a:gsLst>
              <a:gs pos="78000">
                <a:schemeClr val="bg1">
                  <a:lumMod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 startAt="4"/>
            </a:pPr>
            <a:r>
              <a:rPr lang="es-CO" dirty="0">
                <a:solidFill>
                  <a:schemeClr val="tx1"/>
                </a:solidFill>
              </a:rPr>
              <a:t>La espiritualidad conyugal nos invita a servir a Dios y a ayudar a la pareja a vivir en espíritu de alegría, de felicidad, y nos ayuda a servir a Dios en nuestro cónyuge, en la familia, en el trabajo en la sociedad y en lo cotidiano.</a:t>
            </a:r>
          </a:p>
          <a:p>
            <a:pPr marL="342900" indent="-342900">
              <a:buFont typeface="+mj-lt"/>
              <a:buAutoNum type="arabicPeriod" startAt="4"/>
            </a:pPr>
            <a:endParaRPr lang="es-CO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s-CO" dirty="0">
                <a:solidFill>
                  <a:schemeClr val="tx1"/>
                </a:solidFill>
              </a:rPr>
              <a:t>En la espiritualidad conyugal se descubre cómo cada uno tiene una adhesión primordial a Dios, a quien pertenece. El cónyuge ha de ayudarle al otro a cultivar ese encuentro personal e íntimo con Dios.</a:t>
            </a:r>
          </a:p>
          <a:p>
            <a:pPr marL="342900" indent="-342900">
              <a:buFont typeface="+mj-lt"/>
              <a:buAutoNum type="arabicPeriod" startAt="4"/>
            </a:pPr>
            <a:endParaRPr lang="es-CO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s-CO" dirty="0">
                <a:solidFill>
                  <a:schemeClr val="tx1"/>
                </a:solidFill>
              </a:rPr>
              <a:t>Al vivir la espiritualidad conyugal permite aprender nuevas formas de escuchar, de amar, de expresarse a través del lenguaje del corazón, de pertenecerse y cuidarse mutuamente. </a:t>
            </a:r>
          </a:p>
          <a:p>
            <a:pPr marL="342900" indent="-342900">
              <a:buFont typeface="+mj-lt"/>
              <a:buAutoNum type="arabicPeriod" startAt="4"/>
            </a:pPr>
            <a:endParaRPr lang="es-CO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s-CO" dirty="0">
                <a:solidFill>
                  <a:schemeClr val="tx1"/>
                </a:solidFill>
              </a:rPr>
              <a:t>Proponer prácticas de cultivar de la vida espiritual en pareja como son: La participación en la Eucaristía, la oración conyugal animada por la Palabra de Dios, la formación espiritual y doctrinal, el apostolado, etc.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1A689BB-E8B6-535F-AE79-5D0F2AA3927F}"/>
              </a:ext>
            </a:extLst>
          </p:cNvPr>
          <p:cNvSpPr/>
          <p:nvPr/>
        </p:nvSpPr>
        <p:spPr>
          <a:xfrm>
            <a:off x="0" y="0"/>
            <a:ext cx="12192000" cy="1231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s-MX" sz="2400" b="1" i="0" dirty="0">
                <a:solidFill>
                  <a:srgbClr val="2C3E50"/>
                </a:solidFill>
                <a:effectLst/>
                <a:latin typeface="+mj-lt"/>
              </a:rPr>
              <a:t>El Taller de la Familia</a:t>
            </a:r>
          </a:p>
          <a:p>
            <a:pPr algn="ctr">
              <a:buNone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Para construir el hogar</a:t>
            </a:r>
            <a:endParaRPr lang="es-MX" i="0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6" name="Imagen 5" descr="Una torre con un reloj en lo alto de una casa&#10;&#10;El contenido generado por IA puede ser incorrecto.">
            <a:extLst>
              <a:ext uri="{FF2B5EF4-FFF2-40B4-BE49-F238E27FC236}">
                <a16:creationId xmlns:a16="http://schemas.microsoft.com/office/drawing/2014/main" id="{CD27F07D-F7F0-A287-FEF2-F2C558594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6" y="225502"/>
            <a:ext cx="1216976" cy="811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Logotipo&#10;&#10;Descripción generada automáticamente">
            <a:extLst>
              <a:ext uri="{FF2B5EF4-FFF2-40B4-BE49-F238E27FC236}">
                <a16:creationId xmlns:a16="http://schemas.microsoft.com/office/drawing/2014/main" id="{B708CBC7-F31E-D24A-E323-D06F300D8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91" y="5864498"/>
            <a:ext cx="896217" cy="900096"/>
          </a:xfrm>
          <a:prstGeom prst="rect">
            <a:avLst/>
          </a:prstGeom>
        </p:spPr>
      </p:pic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028F5540-C486-C2E0-D3F4-18DB6BB07B44}"/>
              </a:ext>
            </a:extLst>
          </p:cNvPr>
          <p:cNvSpPr/>
          <p:nvPr/>
        </p:nvSpPr>
        <p:spPr>
          <a:xfrm>
            <a:off x="5527084" y="1019551"/>
            <a:ext cx="1323882" cy="373626"/>
          </a:xfrm>
          <a:prstGeom prst="flowChartTermina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+mj-lt"/>
              </a:rPr>
              <a:t>Tema #10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C42437E-1C9A-CA5E-7C65-E586024A54AD}"/>
              </a:ext>
            </a:extLst>
          </p:cNvPr>
          <p:cNvCxnSpPr/>
          <p:nvPr/>
        </p:nvCxnSpPr>
        <p:spPr>
          <a:xfrm>
            <a:off x="1477603" y="1871512"/>
            <a:ext cx="9252155" cy="0"/>
          </a:xfrm>
          <a:prstGeom prst="line">
            <a:avLst/>
          </a:prstGeom>
          <a:ln cmpd="thinThick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45C59AB-D188-0F95-99EB-73A089F65FBE}"/>
              </a:ext>
            </a:extLst>
          </p:cNvPr>
          <p:cNvSpPr txBox="1"/>
          <p:nvPr/>
        </p:nvSpPr>
        <p:spPr>
          <a:xfrm>
            <a:off x="1477603" y="1488053"/>
            <a:ext cx="92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2C3E50"/>
                </a:solidFill>
                <a:latin typeface="+mj-lt"/>
              </a:rPr>
              <a:t>E</a:t>
            </a:r>
            <a:r>
              <a:rPr lang="es-CO" b="1" dirty="0">
                <a:solidFill>
                  <a:srgbClr val="2C3E50"/>
                </a:solidFill>
                <a:latin typeface="+mj-lt"/>
              </a:rPr>
              <a:t>SPIRITUALIDAD CONYUGAL</a:t>
            </a: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100BB9AF-136E-2891-8879-F077C14DB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20135"/>
            <a:ext cx="1150374" cy="10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4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98374-D77B-25CD-3855-6AB944565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6B7A196-0B7A-4BF0-D849-1C613B4C23F7}"/>
              </a:ext>
            </a:extLst>
          </p:cNvPr>
          <p:cNvSpPr/>
          <p:nvPr/>
        </p:nvSpPr>
        <p:spPr>
          <a:xfrm>
            <a:off x="678425" y="1457069"/>
            <a:ext cx="10835148" cy="5400931"/>
          </a:xfrm>
          <a:prstGeom prst="roundRect">
            <a:avLst>
              <a:gd name="adj" fmla="val 6350"/>
            </a:avLst>
          </a:prstGeom>
          <a:gradFill>
            <a:gsLst>
              <a:gs pos="78000">
                <a:schemeClr val="bg1">
                  <a:lumMod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algn="ctr"/>
            <a:r>
              <a:rPr lang="es-ES" sz="32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ctr"/>
            <a:r>
              <a:rPr lang="es-ES" sz="4400" b="1" dirty="0">
                <a:solidFill>
                  <a:schemeClr val="tx1"/>
                </a:solidFill>
              </a:rPr>
              <a:t>ACTIVIDAD EN PAREJA</a:t>
            </a:r>
          </a:p>
          <a:p>
            <a:pPr algn="ctr"/>
            <a:endParaRPr lang="es-ES" sz="4400" b="1" dirty="0">
              <a:solidFill>
                <a:schemeClr val="tx1"/>
              </a:solidFill>
            </a:endParaRPr>
          </a:p>
          <a:p>
            <a:pPr algn="ctr"/>
            <a:r>
              <a:rPr lang="es-ES" sz="2400" dirty="0">
                <a:solidFill>
                  <a:schemeClr val="tx1"/>
                </a:solidFill>
              </a:rPr>
              <a:t>“INTERIORIZACION PARA LAS PAREJAS”</a:t>
            </a:r>
            <a:endParaRPr lang="es-CO" sz="2400" dirty="0">
              <a:solidFill>
                <a:schemeClr val="tx1"/>
              </a:solidFill>
            </a:endParaRPr>
          </a:p>
          <a:p>
            <a:endParaRPr lang="es-CO" dirty="0">
              <a:solidFill>
                <a:schemeClr val="tx1"/>
              </a:solidFill>
            </a:endParaRPr>
          </a:p>
          <a:p>
            <a:endParaRPr lang="es-CO" dirty="0">
              <a:solidFill>
                <a:schemeClr val="tx1"/>
              </a:solidFill>
            </a:endParaRPr>
          </a:p>
          <a:p>
            <a:r>
              <a:rPr lang="es-CO" dirty="0">
                <a:solidFill>
                  <a:schemeClr val="tx1"/>
                </a:solidFill>
              </a:rPr>
              <a:t> 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dirty="0"/>
              <a:t>..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45E4C80-EEA8-C37F-113D-8388ACE8CA0B}"/>
              </a:ext>
            </a:extLst>
          </p:cNvPr>
          <p:cNvSpPr/>
          <p:nvPr/>
        </p:nvSpPr>
        <p:spPr>
          <a:xfrm>
            <a:off x="0" y="0"/>
            <a:ext cx="12192000" cy="1231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s-MX" sz="2400" b="1" i="0" dirty="0">
                <a:solidFill>
                  <a:srgbClr val="2C3E50"/>
                </a:solidFill>
                <a:effectLst/>
                <a:latin typeface="+mj-lt"/>
              </a:rPr>
              <a:t>El Taller de la Familia</a:t>
            </a:r>
          </a:p>
          <a:p>
            <a:pPr algn="ctr">
              <a:buNone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Para construir el hogar</a:t>
            </a:r>
            <a:endParaRPr lang="es-MX" i="0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6" name="Imagen 5" descr="Una torre con un reloj en lo alto de una casa&#10;&#10;El contenido generado por IA puede ser incorrecto.">
            <a:extLst>
              <a:ext uri="{FF2B5EF4-FFF2-40B4-BE49-F238E27FC236}">
                <a16:creationId xmlns:a16="http://schemas.microsoft.com/office/drawing/2014/main" id="{43AFEDF6-A09F-FA00-D70D-D71808C26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6" y="225502"/>
            <a:ext cx="1216976" cy="811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Logotipo&#10;&#10;Descripción generada automáticamente">
            <a:extLst>
              <a:ext uri="{FF2B5EF4-FFF2-40B4-BE49-F238E27FC236}">
                <a16:creationId xmlns:a16="http://schemas.microsoft.com/office/drawing/2014/main" id="{4F61CA68-D1B3-C5EA-AAB2-E17C74433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91" y="5864498"/>
            <a:ext cx="896217" cy="900096"/>
          </a:xfrm>
          <a:prstGeom prst="rect">
            <a:avLst/>
          </a:prstGeom>
        </p:spPr>
      </p:pic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D1D9A07A-ECE1-1349-0344-B4BED38D4D05}"/>
              </a:ext>
            </a:extLst>
          </p:cNvPr>
          <p:cNvSpPr/>
          <p:nvPr/>
        </p:nvSpPr>
        <p:spPr>
          <a:xfrm>
            <a:off x="5527084" y="1019551"/>
            <a:ext cx="1323882" cy="373626"/>
          </a:xfrm>
          <a:prstGeom prst="flowChartTermina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+mj-lt"/>
              </a:rPr>
              <a:t>Tema #10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02EEE8E-1286-DAF2-B4E3-6F309F9B934E}"/>
              </a:ext>
            </a:extLst>
          </p:cNvPr>
          <p:cNvCxnSpPr/>
          <p:nvPr/>
        </p:nvCxnSpPr>
        <p:spPr>
          <a:xfrm>
            <a:off x="1477603" y="1871512"/>
            <a:ext cx="9252155" cy="0"/>
          </a:xfrm>
          <a:prstGeom prst="line">
            <a:avLst/>
          </a:prstGeom>
          <a:ln cmpd="thinThick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55E5F8-C00D-4505-FE3E-B1A24C69347F}"/>
              </a:ext>
            </a:extLst>
          </p:cNvPr>
          <p:cNvSpPr txBox="1"/>
          <p:nvPr/>
        </p:nvSpPr>
        <p:spPr>
          <a:xfrm>
            <a:off x="1477603" y="1488053"/>
            <a:ext cx="92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2C3E50"/>
                </a:solidFill>
                <a:latin typeface="+mj-lt"/>
              </a:rPr>
              <a:t>E</a:t>
            </a:r>
            <a:r>
              <a:rPr lang="es-CO" b="1" dirty="0">
                <a:solidFill>
                  <a:srgbClr val="2C3E50"/>
                </a:solidFill>
                <a:latin typeface="+mj-lt"/>
              </a:rPr>
              <a:t>SPIRITUALIDAD CONYUGAL</a:t>
            </a: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45F80108-5EF3-B73F-7B74-AD425EE2F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20135"/>
            <a:ext cx="1150374" cy="10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7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8DAC8D-9FC0-E409-D269-ED63DF32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01E3F55D-3FC3-73A9-BE27-DDF161DCB3E8}"/>
              </a:ext>
            </a:extLst>
          </p:cNvPr>
          <p:cNvSpPr/>
          <p:nvPr/>
        </p:nvSpPr>
        <p:spPr>
          <a:xfrm>
            <a:off x="678425" y="1488053"/>
            <a:ext cx="10835148" cy="5400931"/>
          </a:xfrm>
          <a:prstGeom prst="roundRect">
            <a:avLst>
              <a:gd name="adj" fmla="val 6350"/>
            </a:avLst>
          </a:prstGeom>
          <a:gradFill>
            <a:gsLst>
              <a:gs pos="78000">
                <a:schemeClr val="bg1">
                  <a:lumMod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marL="342900" indent="-342900">
              <a:buAutoNum type="arabicPeriod" startAt="4"/>
            </a:pPr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CO" sz="6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es-CO" sz="6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es-CO" sz="6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CO" sz="6000" b="1" dirty="0">
                <a:solidFill>
                  <a:schemeClr val="tx1"/>
                </a:solidFill>
                <a:latin typeface="Arial Black" panose="020B0A04020102020204" pitchFamily="34" charset="0"/>
              </a:rPr>
              <a:t>GRACIAS</a:t>
            </a:r>
          </a:p>
          <a:p>
            <a:endParaRPr lang="es-CO" dirty="0">
              <a:solidFill>
                <a:schemeClr val="tx1"/>
              </a:solidFill>
            </a:endParaRPr>
          </a:p>
          <a:p>
            <a:endParaRPr lang="es-CO" dirty="0">
              <a:solidFill>
                <a:schemeClr val="tx1"/>
              </a:solidFill>
            </a:endParaRPr>
          </a:p>
          <a:p>
            <a:endParaRPr lang="es-CO" dirty="0">
              <a:solidFill>
                <a:schemeClr val="tx1"/>
              </a:solidFill>
            </a:endParaRPr>
          </a:p>
          <a:p>
            <a:r>
              <a:rPr lang="es-CO" dirty="0">
                <a:solidFill>
                  <a:schemeClr val="tx1"/>
                </a:solidFill>
              </a:rPr>
              <a:t> 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dirty="0"/>
              <a:t>..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pPr marL="285750" indent="-285750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2C20891-6CDF-B1F5-53B2-79D56AA2EDF7}"/>
              </a:ext>
            </a:extLst>
          </p:cNvPr>
          <p:cNvSpPr/>
          <p:nvPr/>
        </p:nvSpPr>
        <p:spPr>
          <a:xfrm>
            <a:off x="0" y="0"/>
            <a:ext cx="12192000" cy="1231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s-MX" sz="2400" b="1" i="0" dirty="0">
                <a:solidFill>
                  <a:srgbClr val="2C3E50"/>
                </a:solidFill>
                <a:effectLst/>
                <a:latin typeface="+mj-lt"/>
              </a:rPr>
              <a:t>El Taller de la Familia</a:t>
            </a:r>
          </a:p>
          <a:p>
            <a:pPr algn="ctr">
              <a:buNone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Para construir el hogar</a:t>
            </a:r>
            <a:endParaRPr lang="es-MX" i="0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6" name="Imagen 5" descr="Una torre con un reloj en lo alto de una casa&#10;&#10;El contenido generado por IA puede ser incorrecto.">
            <a:extLst>
              <a:ext uri="{FF2B5EF4-FFF2-40B4-BE49-F238E27FC236}">
                <a16:creationId xmlns:a16="http://schemas.microsoft.com/office/drawing/2014/main" id="{DC082FE0-972A-F9F7-9C24-5A9C590E3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6" y="225502"/>
            <a:ext cx="1216976" cy="811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Logotipo&#10;&#10;Descripción generada automáticamente">
            <a:extLst>
              <a:ext uri="{FF2B5EF4-FFF2-40B4-BE49-F238E27FC236}">
                <a16:creationId xmlns:a16="http://schemas.microsoft.com/office/drawing/2014/main" id="{BCF9FD5A-2B09-F54D-F4B3-CBA0F01F4D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91" y="5864498"/>
            <a:ext cx="896217" cy="900096"/>
          </a:xfrm>
          <a:prstGeom prst="rect">
            <a:avLst/>
          </a:prstGeom>
        </p:spPr>
      </p:pic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38DD904C-A6ED-4667-4D23-F37AEAC44723}"/>
              </a:ext>
            </a:extLst>
          </p:cNvPr>
          <p:cNvSpPr/>
          <p:nvPr/>
        </p:nvSpPr>
        <p:spPr>
          <a:xfrm>
            <a:off x="5527084" y="1019551"/>
            <a:ext cx="1323882" cy="373626"/>
          </a:xfrm>
          <a:prstGeom prst="flowChartTermina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+mj-lt"/>
              </a:rPr>
              <a:t>Tema #10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43CBCC60-CDD3-31A6-4E7E-EAAF569F5644}"/>
              </a:ext>
            </a:extLst>
          </p:cNvPr>
          <p:cNvCxnSpPr/>
          <p:nvPr/>
        </p:nvCxnSpPr>
        <p:spPr>
          <a:xfrm>
            <a:off x="1477603" y="1871512"/>
            <a:ext cx="9252155" cy="0"/>
          </a:xfrm>
          <a:prstGeom prst="line">
            <a:avLst/>
          </a:prstGeom>
          <a:ln cmpd="thinThick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AC9AB9C-711F-F64E-FFAE-BD36FF65DEB8}"/>
              </a:ext>
            </a:extLst>
          </p:cNvPr>
          <p:cNvSpPr txBox="1"/>
          <p:nvPr/>
        </p:nvSpPr>
        <p:spPr>
          <a:xfrm>
            <a:off x="1477603" y="1488053"/>
            <a:ext cx="92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2C3E50"/>
                </a:solidFill>
                <a:latin typeface="+mj-lt"/>
              </a:rPr>
              <a:t>E</a:t>
            </a:r>
            <a:r>
              <a:rPr lang="es-CO" b="1" dirty="0">
                <a:solidFill>
                  <a:srgbClr val="2C3E50"/>
                </a:solidFill>
                <a:latin typeface="+mj-lt"/>
              </a:rPr>
              <a:t>SPIRITUALIDAD CONYUGAL</a:t>
            </a: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F3A13D12-3F1E-3C17-61FA-0680A5F08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20135"/>
            <a:ext cx="1150374" cy="10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946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530</Words>
  <Application>Microsoft Office PowerPoint</Application>
  <PresentationFormat>Panorámica</PresentationFormat>
  <Paragraphs>198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Arial Black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YELA LOPEZ</dc:creator>
  <cp:lastModifiedBy>Cristhian Salas</cp:lastModifiedBy>
  <cp:revision>8</cp:revision>
  <dcterms:created xsi:type="dcterms:W3CDTF">2026-01-12T20:15:57Z</dcterms:created>
  <dcterms:modified xsi:type="dcterms:W3CDTF">2026-08-01T13:13:15Z</dcterms:modified>
</cp:coreProperties>
</file>